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46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4"/>
    <p:restoredTop sz="94724"/>
  </p:normalViewPr>
  <p:slideViewPr>
    <p:cSldViewPr snapToGrid="0" snapToObjects="1">
      <p:cViewPr>
        <p:scale>
          <a:sx n="91" d="100"/>
          <a:sy n="91" d="100"/>
        </p:scale>
        <p:origin x="-120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3CE12-265F-F24D-9C95-00C3BB2817CF}" type="datetimeFigureOut">
              <a:rPr lang="cs-CZ" smtClean="0"/>
              <a:t>25.8.2020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50503-7583-0A42-B121-CAF7C3F684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4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50503-7583-0A42-B121-CAF7C3F6841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82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0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9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6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3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4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3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8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4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1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1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6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44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5" r:id="rId1"/>
    <p:sldLayoutId id="2147484336" r:id="rId2"/>
    <p:sldLayoutId id="2147484337" r:id="rId3"/>
    <p:sldLayoutId id="2147484338" r:id="rId4"/>
    <p:sldLayoutId id="2147484339" r:id="rId5"/>
    <p:sldLayoutId id="2147484345" r:id="rId6"/>
    <p:sldLayoutId id="2147484340" r:id="rId7"/>
    <p:sldLayoutId id="2147484341" r:id="rId8"/>
    <p:sldLayoutId id="2147484342" r:id="rId9"/>
    <p:sldLayoutId id="2147484344" r:id="rId10"/>
    <p:sldLayoutId id="21474843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7A18C9FB-EC4C-4DAE-8F7D-C6E5AF6079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EA74B0AB-3308-934B-93C9-1D13D8A4C1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7" r="18031"/>
          <a:stretch/>
        </p:blipFill>
        <p:spPr>
          <a:xfrm>
            <a:off x="5091546" y="619123"/>
            <a:ext cx="7100454" cy="6238874"/>
          </a:xfrm>
          <a:custGeom>
            <a:avLst/>
            <a:gdLst/>
            <a:ahLst/>
            <a:cxnLst/>
            <a:rect l="l" t="t" r="r" b="b"/>
            <a:pathLst>
              <a:path w="7100454" h="6238874">
                <a:moveTo>
                  <a:pt x="5221938" y="783"/>
                </a:moveTo>
                <a:cubicBezTo>
                  <a:pt x="5784158" y="15914"/>
                  <a:pt x="6301398" y="253541"/>
                  <a:pt x="6756828" y="979302"/>
                </a:cubicBezTo>
                <a:cubicBezTo>
                  <a:pt x="6870382" y="1160214"/>
                  <a:pt x="6969391" y="1352970"/>
                  <a:pt x="7057114" y="1554417"/>
                </a:cubicBezTo>
                <a:lnTo>
                  <a:pt x="7100454" y="1659685"/>
                </a:lnTo>
                <a:lnTo>
                  <a:pt x="7100454" y="6238874"/>
                </a:lnTo>
                <a:lnTo>
                  <a:pt x="0" y="6238874"/>
                </a:lnTo>
                <a:lnTo>
                  <a:pt x="14064" y="6003370"/>
                </a:lnTo>
                <a:cubicBezTo>
                  <a:pt x="69537" y="5262783"/>
                  <a:pt x="191580" y="4496548"/>
                  <a:pt x="334789" y="3724830"/>
                </a:cubicBezTo>
                <a:cubicBezTo>
                  <a:pt x="778352" y="1333290"/>
                  <a:pt x="2184944" y="696602"/>
                  <a:pt x="3836378" y="244282"/>
                </a:cubicBezTo>
                <a:cubicBezTo>
                  <a:pt x="4320163" y="111842"/>
                  <a:pt x="4784656" y="-10986"/>
                  <a:pt x="5221938" y="783"/>
                </a:cubicBezTo>
                <a:close/>
              </a:path>
            </a:pathLst>
          </a:custGeom>
        </p:spPr>
      </p:pic>
      <p:sp>
        <p:nvSpPr>
          <p:cNvPr id="29" name="Freeform: Shape 14">
            <a:extLst>
              <a:ext uri="{FF2B5EF4-FFF2-40B4-BE49-F238E27FC236}">
                <a16:creationId xmlns:a16="http://schemas.microsoft.com/office/drawing/2014/main" xmlns="" id="{1A0F8916-44ED-4BA2-B4A8-BFF92E4B49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 flipV="1">
            <a:off x="5254705" y="-79298"/>
            <a:ext cx="6064089" cy="781050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5766096-DD85-E14B-AC46-56A327D67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172" y="281408"/>
            <a:ext cx="7296346" cy="2181158"/>
          </a:xfrm>
        </p:spPr>
        <p:txBody>
          <a:bodyPr>
            <a:normAutofit/>
          </a:bodyPr>
          <a:lstStyle/>
          <a:p>
            <a:pPr algn="l"/>
            <a:r>
              <a:rPr lang="cs-CZ" sz="4800" dirty="0"/>
              <a:t>Pozvánka na třetí setkání rodáků, starších občanů    a přátel obce </a:t>
            </a:r>
            <a:r>
              <a:rPr lang="cs-CZ" sz="4800" dirty="0" smtClean="0"/>
              <a:t>Vitín</a:t>
            </a:r>
            <a:endParaRPr lang="cs-CZ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5C67C45-CABC-3041-9D8B-39B1D0A21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4976" y="3282572"/>
            <a:ext cx="5659861" cy="884690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600"/>
              </a:spcAft>
            </a:pPr>
            <a:r>
              <a:rPr lang="cs-CZ" sz="1600" b="1" dirty="0">
                <a:latin typeface="+mn-lt"/>
                <a:ea typeface="Cambria Math" panose="02040503050406030204" pitchFamily="18" charset="0"/>
              </a:rPr>
              <a:t>ZAHÁJENÍ PŘED OBECNÍM ÚŘADEM </a:t>
            </a:r>
          </a:p>
          <a:p>
            <a:pPr algn="l">
              <a:lnSpc>
                <a:spcPct val="115000"/>
              </a:lnSpc>
              <a:spcAft>
                <a:spcPts val="600"/>
              </a:spcAft>
            </a:pPr>
            <a:r>
              <a:rPr lang="cs-CZ" sz="1600" b="1" dirty="0">
                <a:latin typeface="+mn-lt"/>
                <a:ea typeface="Cambria Math" panose="02040503050406030204" pitchFamily="18" charset="0"/>
              </a:rPr>
              <a:t>OBČERSTVENÍ VE SPORTOVNÍM AREÁLU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E3E06D0E-A3E8-0542-A3EA-932720C209DB}"/>
              </a:ext>
            </a:extLst>
          </p:cNvPr>
          <p:cNvSpPr txBox="1"/>
          <p:nvPr/>
        </p:nvSpPr>
        <p:spPr>
          <a:xfrm>
            <a:off x="4895653" y="6431204"/>
            <a:ext cx="7296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dirty="0"/>
              <a:t>Srdečně se na Vás těší starostka obce Jitka Havlová a všichni členové </a:t>
            </a:r>
            <a:r>
              <a:rPr lang="cs-CZ" sz="1400" smtClean="0"/>
              <a:t>zastupitelstva obce . </a:t>
            </a:r>
            <a:endParaRPr lang="cs-CZ" sz="1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A915EF3C-B5F6-D743-A73F-B499074CA8BA}"/>
              </a:ext>
            </a:extLst>
          </p:cNvPr>
          <p:cNvSpPr txBox="1"/>
          <p:nvPr/>
        </p:nvSpPr>
        <p:spPr>
          <a:xfrm>
            <a:off x="391172" y="3825952"/>
            <a:ext cx="729634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>
                    <a:lumMod val="90000"/>
                  </a:schemeClr>
                </a:solidFill>
              </a:rPr>
              <a:t>VYSTOUPÍ DĚTI Z VKV 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>
                    <a:lumMod val="90000"/>
                  </a:schemeClr>
                </a:solidFill>
              </a:rPr>
              <a:t>UKÁZKA SPORTOVNÍ GYMNASTIKY 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>
                    <a:lumMod val="90000"/>
                  </a:schemeClr>
                </a:solidFill>
              </a:rPr>
              <a:t>HUDBA K POSLECHU I TANCI </a:t>
            </a:r>
          </a:p>
          <a:p>
            <a:pPr algn="ctr">
              <a:lnSpc>
                <a:spcPct val="110000"/>
              </a:lnSpc>
              <a:spcAft>
                <a:spcPts val="600"/>
              </a:spcAft>
            </a:pPr>
            <a:endParaRPr lang="cs-CZ" sz="2000" dirty="0">
              <a:solidFill>
                <a:schemeClr val="tx2">
                  <a:lumMod val="90000"/>
                </a:schemeClr>
              </a:solidFill>
            </a:endParaRP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cs-CZ" sz="2000" dirty="0">
                <a:solidFill>
                  <a:schemeClr val="tx2">
                    <a:lumMod val="90000"/>
                  </a:schemeClr>
                </a:solidFill>
              </a:rPr>
              <a:t>PROHLÍDKA KAPLIČKY, KOVÁRNY, HASIČSKÉ ZBROJNICE</a:t>
            </a:r>
          </a:p>
          <a:p>
            <a:pPr algn="ctr">
              <a:spcAft>
                <a:spcPts val="600"/>
              </a:spcAft>
            </a:pP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3A1908A3-F425-FE47-82C6-C9E891B651A4}"/>
              </a:ext>
            </a:extLst>
          </p:cNvPr>
          <p:cNvSpPr txBox="1"/>
          <p:nvPr/>
        </p:nvSpPr>
        <p:spPr>
          <a:xfrm>
            <a:off x="391172" y="2800281"/>
            <a:ext cx="543103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/>
              <a:t>SO 19.09.2020  	OD:10:00 HODIN</a:t>
            </a:r>
          </a:p>
          <a:p>
            <a:pPr>
              <a:spcAft>
                <a:spcPts val="6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176863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lakátek č.5pptx" id="{2E951D9F-1429-9E45-8ACC-98372D181A66}" vid="{FB46B04E-21EF-8E4B-BDB5-C3A5FDE02D7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57</Words>
  <Application>Microsoft Office PowerPoint</Application>
  <PresentationFormat>Vlastní</PresentationFormat>
  <Paragraphs>11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PebbleVTI</vt:lpstr>
      <vt:lpstr>Pozvánka na třetí setkání rodáků, starších občanů    a přátel obce Vitín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třetí setkání rodáků a přátel obce Vitína</dc:title>
  <dc:creator>jozatomas@seznam.cz</dc:creator>
  <cp:lastModifiedBy>HP</cp:lastModifiedBy>
  <cp:revision>3</cp:revision>
  <dcterms:created xsi:type="dcterms:W3CDTF">2020-08-19T20:58:54Z</dcterms:created>
  <dcterms:modified xsi:type="dcterms:W3CDTF">2020-08-25T12:58:23Z</dcterms:modified>
</cp:coreProperties>
</file>